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FF"/>
    <a:srgbClr val="FF990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ABAB3-C534-46E0-8618-F15FAA6BF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91ED6-E9C9-4489-B0BA-5CF03DE2B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E6AA-3218-462C-A740-0E52389B3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22992-FC5E-4685-8060-863DDBC26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6F04F-ABE9-45DC-AFC5-B3B6F98E7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61EA-0FE3-425A-AA91-BAF689EB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BFA4D-8409-430A-92B8-C516FF8F0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23D54-9054-4FF8-8109-18475BF2A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CEFC5-FEB3-4485-8CAF-A778D766A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AC197-C8C0-4F88-9C81-FD983350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69256-71EB-4F41-A708-88113E599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7CECD92-A8DD-4FD5-A5EF-AA6E4B895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057400" y="152400"/>
            <a:ext cx="472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Mĩ thuật – Bài 10: Vẽ trang trí.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         Trang trí đối xứng qua trục.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I- Quan sát, nhận xét.</a:t>
            </a:r>
          </a:p>
        </p:txBody>
      </p:sp>
      <p:pic>
        <p:nvPicPr>
          <p:cNvPr id="2057" name="Picture 9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495800"/>
            <a:ext cx="1831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224088"/>
            <a:ext cx="16938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224088"/>
            <a:ext cx="16875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572000"/>
            <a:ext cx="228600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828800" y="4205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H.1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715000" y="42052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H. 2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905000" y="6324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H.3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5791200" y="6324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H. 4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57200" y="160020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- Họa tiết là những hình hoa, lá, chim, thú, con người… được cách điệu (đơn giản) mang yếu tố trang trí cao.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62" grpId="0"/>
      <p:bldP spid="2062" grpId="1"/>
      <p:bldP spid="2063" grpId="0"/>
      <p:bldP spid="2063" grpId="1"/>
      <p:bldP spid="2064" grpId="0"/>
      <p:bldP spid="2064" grpId="1"/>
      <p:bldP spid="2065" grpId="0"/>
      <p:bldP spid="2065" grpId="1"/>
      <p:bldP spid="20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057400" y="152400"/>
            <a:ext cx="472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Mĩ thuật – Bài 10: Vẽ trang trí.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         Trang trí đối xứng qua trục.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I- Quan sát, nhận xét.</a:t>
            </a:r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762000" y="12192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- Họa tiết là những hình hoa, lá, chim, thú, con người… được cách điệu “đơn giản” mang yếu tố trang trí cao.</a:t>
            </a:r>
          </a:p>
        </p:txBody>
      </p:sp>
      <p:pic>
        <p:nvPicPr>
          <p:cNvPr id="3086" name="Picture 14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584450"/>
            <a:ext cx="1752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 descr="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64820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 descr="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514600"/>
            <a:ext cx="17351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 descr="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501900"/>
            <a:ext cx="20574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 descr="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4648200"/>
            <a:ext cx="29718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524000" y="4267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H. 1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267200" y="42814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H. 2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7086600" y="42052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H. 4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2590800" y="6491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H. 3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6705600" y="6491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H. 5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685800" y="1752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- Trang trí đối xứng qua 1, 2 hay nhiều trục.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685800" y="20574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- Trang trí đối xứng tạo cho hình trang trí có vẻ đẹp cân đối, hài hòa, đẹp mắt.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5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8" dur="1"/>
                                        <p:tgtEl>
                                          <p:spTgt spid="3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500"/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500"/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500"/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3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3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3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5" grpId="0"/>
      <p:bldP spid="3095" grpId="1"/>
      <p:bldP spid="3096" grpId="0"/>
      <p:bldP spid="3096" grpId="1"/>
      <p:bldP spid="3097" grpId="0"/>
      <p:bldP spid="3097" grpId="1"/>
      <p:bldP spid="3098" grpId="0"/>
      <p:bldP spid="3098" grpId="1"/>
      <p:bldP spid="309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57400" y="152400"/>
            <a:ext cx="472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Mĩ thuật – Bài 10: Vẽ trang trí.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         Trang trí đối xứng qua trục.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I- Quan sát, nhận xét.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- Họa tiết là những hình hoa, lá, chim, thú, con người… được cách điệu (đơn giản) mang yếu tố trang trí cao.</a:t>
            </a:r>
          </a:p>
        </p:txBody>
      </p:sp>
      <p:sp>
        <p:nvSpPr>
          <p:cNvPr id="4101" name="Text Box 15"/>
          <p:cNvSpPr txBox="1">
            <a:spLocks noChangeArrowheads="1"/>
          </p:cNvSpPr>
          <p:nvPr/>
        </p:nvSpPr>
        <p:spPr bwMode="auto">
          <a:xfrm>
            <a:off x="685800" y="2133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- Trang trí đối xứng qua 1, 2 hay nhiều trục.</a:t>
            </a:r>
          </a:p>
        </p:txBody>
      </p:sp>
      <p:sp>
        <p:nvSpPr>
          <p:cNvPr id="4102" name="Text Box 16"/>
          <p:cNvSpPr txBox="1">
            <a:spLocks noChangeArrowheads="1"/>
          </p:cNvSpPr>
          <p:nvPr/>
        </p:nvSpPr>
        <p:spPr bwMode="auto">
          <a:xfrm>
            <a:off x="685800" y="24384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- Trang trí đối xứng tạo cho hình trang trí có vẻ đẹp cân đối, hài hòa, đẹp mắt.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81000" y="2819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II- Cách vẽ.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685800" y="3200400"/>
            <a:ext cx="67056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 Gồm 4 bước : + B1 : Kẻ các trục đối xứng.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                         + B2 : Vẽ các mảng chính, phụ.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                         + B3 : Vẽ họa tiết phù hợp với các mảng.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                         + B4 : Vẽ màu theo ý thích.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85800"/>
            <a:ext cx="2270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685800"/>
            <a:ext cx="2263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810000"/>
            <a:ext cx="22860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810000"/>
            <a:ext cx="22860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219200" y="3048000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B1 : Kẻ các trục đối xứng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953000" y="3048000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B2 : Vẽ các mảng chính phụ.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85800" y="6172200"/>
            <a:ext cx="373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B3 : Vẽ họa tiết phù hợp với các mảng.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181600" y="6172200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B4 : Vẽ màu theo ý thích.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  <p:bldP spid="5135" grpId="0"/>
      <p:bldP spid="5136" grpId="0"/>
      <p:bldP spid="51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86200"/>
            <a:ext cx="27432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886200"/>
            <a:ext cx="2743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762000"/>
            <a:ext cx="21701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762000"/>
            <a:ext cx="22098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762000"/>
            <a:ext cx="22098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057400" y="152400"/>
            <a:ext cx="472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Mĩ thuật – Bài 10: Vẽ trang trí.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         Trang trí đối xứng qua trục.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I- Quan sát, nhận xét.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- Họa tiết là những hình hoa, lá, chim, thú, con người.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5800" y="19812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- Trang trí đối xứng qua 1, 2 hay nhiều trục.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5800" y="23622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- Trang trí đối xứng tạo cho hình trang trí có vẻ đẹp cân đối, hài hòa, đẹp mắt.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1000" y="2743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II- Cách vẽ.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85800" y="3124200"/>
            <a:ext cx="67056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Gồm 4 bước : + B1 : Kẻ các trục đối xứng.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                        + B2 : Vẽ các mảng chính, phụ.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                        + B3 : Vẽ họa tiết phù hợp với các mảng.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                        + B4 : Vẽ màu theo ý thích.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81000" y="4800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III- Thực hành.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62000" y="52578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- Yêu cầu của bài : Trang trí hình vuông hoặc hình tròn.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493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Van Dat</dc:creator>
  <cp:lastModifiedBy>CSTeam</cp:lastModifiedBy>
  <cp:revision>7</cp:revision>
  <dcterms:created xsi:type="dcterms:W3CDTF">2007-10-25T04:37:47Z</dcterms:created>
  <dcterms:modified xsi:type="dcterms:W3CDTF">2016-06-30T02:40:44Z</dcterms:modified>
</cp:coreProperties>
</file>